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Lst>
  <p:sldSz cx="21383625" cy="30240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4" userDrawn="1">
          <p15:clr>
            <a:srgbClr val="A4A3A4"/>
          </p15:clr>
        </p15:guide>
        <p15:guide id="2" pos="67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p:scale>
          <a:sx n="114" d="100"/>
          <a:sy n="114" d="100"/>
        </p:scale>
        <p:origin x="978" y="-1338"/>
      </p:cViewPr>
      <p:guideLst>
        <p:guide orient="horz" pos="9524"/>
        <p:guide pos="67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949049"/>
            <a:ext cx="18176081" cy="10528100"/>
          </a:xfrm>
        </p:spPr>
        <p:txBody>
          <a:bodyPr anchor="b"/>
          <a:lstStyle>
            <a:lvl1pPr algn="ctr">
              <a:defRPr sz="14031"/>
            </a:lvl1pPr>
          </a:lstStyle>
          <a:p>
            <a:r>
              <a:rPr lang="tr-TR"/>
              <a:t>Asıl başlık stilini düzenlemek için tıklayın</a:t>
            </a:r>
            <a:endParaRPr lang="en-US" dirty="0"/>
          </a:p>
        </p:txBody>
      </p:sp>
      <p:sp>
        <p:nvSpPr>
          <p:cNvPr id="3" name="Subtitle 2"/>
          <p:cNvSpPr>
            <a:spLocks noGrp="1"/>
          </p:cNvSpPr>
          <p:nvPr>
            <p:ph type="subTitle" idx="1"/>
          </p:nvPr>
        </p:nvSpPr>
        <p:spPr>
          <a:xfrm>
            <a:off x="2672953" y="15883154"/>
            <a:ext cx="16037719" cy="7301067"/>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B7256A0-ECB2-43BA-AB08-379B864ED4F4}" type="datetimeFigureOut">
              <a:rPr lang="tr-TR" smtClean="0"/>
              <a:t>4.07.2025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53BCD4-6DE6-4C28-902D-58847285E058}" type="slidenum">
              <a:rPr lang="tr-TR" smtClean="0"/>
              <a:t>‹#›</a:t>
            </a:fld>
            <a:endParaRPr lang="tr-TR"/>
          </a:p>
        </p:txBody>
      </p:sp>
    </p:spTree>
    <p:extLst>
      <p:ext uri="{BB962C8B-B14F-4D97-AF65-F5344CB8AC3E}">
        <p14:creationId xmlns:p14="http://schemas.microsoft.com/office/powerpoint/2010/main" val="415517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B7256A0-ECB2-43BA-AB08-379B864ED4F4}" type="datetimeFigureOut">
              <a:rPr lang="tr-TR" smtClean="0"/>
              <a:t>4.07.2025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53BCD4-6DE6-4C28-902D-58847285E058}" type="slidenum">
              <a:rPr lang="tr-TR" smtClean="0"/>
              <a:t>‹#›</a:t>
            </a:fld>
            <a:endParaRPr lang="tr-TR"/>
          </a:p>
        </p:txBody>
      </p:sp>
    </p:spTree>
    <p:extLst>
      <p:ext uri="{BB962C8B-B14F-4D97-AF65-F5344CB8AC3E}">
        <p14:creationId xmlns:p14="http://schemas.microsoft.com/office/powerpoint/2010/main" val="4168033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0015"/>
            <a:ext cx="4610844" cy="25627246"/>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70125" y="1610015"/>
            <a:ext cx="13565237" cy="25627246"/>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B7256A0-ECB2-43BA-AB08-379B864ED4F4}" type="datetimeFigureOut">
              <a:rPr lang="tr-TR" smtClean="0"/>
              <a:t>4.07.2025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53BCD4-6DE6-4C28-902D-58847285E058}" type="slidenum">
              <a:rPr lang="tr-TR" smtClean="0"/>
              <a:t>‹#›</a:t>
            </a:fld>
            <a:endParaRPr lang="tr-TR"/>
          </a:p>
        </p:txBody>
      </p:sp>
    </p:spTree>
    <p:extLst>
      <p:ext uri="{BB962C8B-B14F-4D97-AF65-F5344CB8AC3E}">
        <p14:creationId xmlns:p14="http://schemas.microsoft.com/office/powerpoint/2010/main" val="3261173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B7256A0-ECB2-43BA-AB08-379B864ED4F4}" type="datetimeFigureOut">
              <a:rPr lang="tr-TR" smtClean="0"/>
              <a:t>4.07.2025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53BCD4-6DE6-4C28-902D-58847285E058}" type="slidenum">
              <a:rPr lang="tr-TR" smtClean="0"/>
              <a:t>‹#›</a:t>
            </a:fld>
            <a:endParaRPr lang="tr-TR"/>
          </a:p>
        </p:txBody>
      </p:sp>
    </p:spTree>
    <p:extLst>
      <p:ext uri="{BB962C8B-B14F-4D97-AF65-F5344CB8AC3E}">
        <p14:creationId xmlns:p14="http://schemas.microsoft.com/office/powerpoint/2010/main" val="88641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8988" y="7539080"/>
            <a:ext cx="18443377" cy="12579118"/>
          </a:xfrm>
        </p:spPr>
        <p:txBody>
          <a:bodyPr anchor="b"/>
          <a:lstStyle>
            <a:lvl1pPr>
              <a:defRPr sz="14031"/>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8988" y="20237201"/>
            <a:ext cx="18443377" cy="6615061"/>
          </a:xfrm>
        </p:spPr>
        <p:txBody>
          <a:bodyPr/>
          <a:lstStyle>
            <a:lvl1pPr marL="0" indent="0">
              <a:buNone/>
              <a:defRPr sz="5612">
                <a:solidFill>
                  <a:schemeClr val="tx1">
                    <a:tint val="82000"/>
                  </a:schemeClr>
                </a:solidFill>
              </a:defRPr>
            </a:lvl1pPr>
            <a:lvl2pPr marL="1069162" indent="0">
              <a:buNone/>
              <a:defRPr sz="4677">
                <a:solidFill>
                  <a:schemeClr val="tx1">
                    <a:tint val="82000"/>
                  </a:schemeClr>
                </a:solidFill>
              </a:defRPr>
            </a:lvl2pPr>
            <a:lvl3pPr marL="2138324" indent="0">
              <a:buNone/>
              <a:defRPr sz="4209">
                <a:solidFill>
                  <a:schemeClr val="tx1">
                    <a:tint val="82000"/>
                  </a:schemeClr>
                </a:solidFill>
              </a:defRPr>
            </a:lvl3pPr>
            <a:lvl4pPr marL="3207487" indent="0">
              <a:buNone/>
              <a:defRPr sz="3742">
                <a:solidFill>
                  <a:schemeClr val="tx1">
                    <a:tint val="82000"/>
                  </a:schemeClr>
                </a:solidFill>
              </a:defRPr>
            </a:lvl4pPr>
            <a:lvl5pPr marL="4276649" indent="0">
              <a:buNone/>
              <a:defRPr sz="3742">
                <a:solidFill>
                  <a:schemeClr val="tx1">
                    <a:tint val="82000"/>
                  </a:schemeClr>
                </a:solidFill>
              </a:defRPr>
            </a:lvl5pPr>
            <a:lvl6pPr marL="5345811" indent="0">
              <a:buNone/>
              <a:defRPr sz="3742">
                <a:solidFill>
                  <a:schemeClr val="tx1">
                    <a:tint val="82000"/>
                  </a:schemeClr>
                </a:solidFill>
              </a:defRPr>
            </a:lvl6pPr>
            <a:lvl7pPr marL="6414973" indent="0">
              <a:buNone/>
              <a:defRPr sz="3742">
                <a:solidFill>
                  <a:schemeClr val="tx1">
                    <a:tint val="82000"/>
                  </a:schemeClr>
                </a:solidFill>
              </a:defRPr>
            </a:lvl7pPr>
            <a:lvl8pPr marL="7484135" indent="0">
              <a:buNone/>
              <a:defRPr sz="3742">
                <a:solidFill>
                  <a:schemeClr val="tx1">
                    <a:tint val="82000"/>
                  </a:schemeClr>
                </a:solidFill>
              </a:defRPr>
            </a:lvl8pPr>
            <a:lvl9pPr marL="8553298" indent="0">
              <a:buNone/>
              <a:defRPr sz="3742">
                <a:solidFill>
                  <a:schemeClr val="tx1">
                    <a:tint val="82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B7256A0-ECB2-43BA-AB08-379B864ED4F4}" type="datetimeFigureOut">
              <a:rPr lang="tr-TR" smtClean="0"/>
              <a:t>4.07.2025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953BCD4-6DE6-4C28-902D-58847285E058}" type="slidenum">
              <a:rPr lang="tr-TR" smtClean="0"/>
              <a:t>‹#›</a:t>
            </a:fld>
            <a:endParaRPr lang="tr-TR"/>
          </a:p>
        </p:txBody>
      </p:sp>
    </p:spTree>
    <p:extLst>
      <p:ext uri="{BB962C8B-B14F-4D97-AF65-F5344CB8AC3E}">
        <p14:creationId xmlns:p14="http://schemas.microsoft.com/office/powerpoint/2010/main" val="191913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70124" y="8050077"/>
            <a:ext cx="9088041" cy="1918718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0825460" y="8050077"/>
            <a:ext cx="9088041" cy="1918718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B7256A0-ECB2-43BA-AB08-379B864ED4F4}" type="datetimeFigureOut">
              <a:rPr lang="tr-TR" smtClean="0"/>
              <a:t>4.07.2025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953BCD4-6DE6-4C28-902D-58847285E058}" type="slidenum">
              <a:rPr lang="tr-TR" smtClean="0"/>
              <a:t>‹#›</a:t>
            </a:fld>
            <a:endParaRPr lang="tr-TR"/>
          </a:p>
        </p:txBody>
      </p:sp>
    </p:spTree>
    <p:extLst>
      <p:ext uri="{BB962C8B-B14F-4D97-AF65-F5344CB8AC3E}">
        <p14:creationId xmlns:p14="http://schemas.microsoft.com/office/powerpoint/2010/main" val="311769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0022"/>
            <a:ext cx="18443377" cy="584505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72912" y="7413073"/>
            <a:ext cx="9046274" cy="3633032"/>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tr-TR"/>
              <a:t>Asıl metin stillerini düzenlemek için tıklayın</a:t>
            </a:r>
          </a:p>
        </p:txBody>
      </p:sp>
      <p:sp>
        <p:nvSpPr>
          <p:cNvPr id="4" name="Content Placeholder 3"/>
          <p:cNvSpPr>
            <a:spLocks noGrp="1"/>
          </p:cNvSpPr>
          <p:nvPr>
            <p:ph sz="half" idx="2"/>
          </p:nvPr>
        </p:nvSpPr>
        <p:spPr>
          <a:xfrm>
            <a:off x="1472912" y="11046105"/>
            <a:ext cx="9046274" cy="162471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0825461" y="7413073"/>
            <a:ext cx="9090826" cy="3633032"/>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tr-TR"/>
              <a:t>Asıl metin stillerini düzenlemek için tıklayın</a:t>
            </a:r>
          </a:p>
        </p:txBody>
      </p:sp>
      <p:sp>
        <p:nvSpPr>
          <p:cNvPr id="6" name="Content Placeholder 5"/>
          <p:cNvSpPr>
            <a:spLocks noGrp="1"/>
          </p:cNvSpPr>
          <p:nvPr>
            <p:ph sz="quarter" idx="4"/>
          </p:nvPr>
        </p:nvSpPr>
        <p:spPr>
          <a:xfrm>
            <a:off x="10825461" y="11046105"/>
            <a:ext cx="9090826" cy="162471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B7256A0-ECB2-43BA-AB08-379B864ED4F4}" type="datetimeFigureOut">
              <a:rPr lang="tr-TR" smtClean="0"/>
              <a:t>4.07.2025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953BCD4-6DE6-4C28-902D-58847285E058}" type="slidenum">
              <a:rPr lang="tr-TR" smtClean="0"/>
              <a:t>‹#›</a:t>
            </a:fld>
            <a:endParaRPr lang="tr-TR"/>
          </a:p>
        </p:txBody>
      </p:sp>
    </p:spTree>
    <p:extLst>
      <p:ext uri="{BB962C8B-B14F-4D97-AF65-F5344CB8AC3E}">
        <p14:creationId xmlns:p14="http://schemas.microsoft.com/office/powerpoint/2010/main" val="366242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B7256A0-ECB2-43BA-AB08-379B864ED4F4}" type="datetimeFigureOut">
              <a:rPr lang="tr-TR" smtClean="0"/>
              <a:t>4.07.2025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953BCD4-6DE6-4C28-902D-58847285E058}" type="slidenum">
              <a:rPr lang="tr-TR" smtClean="0"/>
              <a:t>‹#›</a:t>
            </a:fld>
            <a:endParaRPr lang="tr-TR"/>
          </a:p>
        </p:txBody>
      </p:sp>
    </p:spTree>
    <p:extLst>
      <p:ext uri="{BB962C8B-B14F-4D97-AF65-F5344CB8AC3E}">
        <p14:creationId xmlns:p14="http://schemas.microsoft.com/office/powerpoint/2010/main" val="87894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256A0-ECB2-43BA-AB08-379B864ED4F4}" type="datetimeFigureOut">
              <a:rPr lang="tr-TR" smtClean="0"/>
              <a:t>4.07.2025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953BCD4-6DE6-4C28-902D-58847285E058}" type="slidenum">
              <a:rPr lang="tr-TR" smtClean="0"/>
              <a:t>‹#›</a:t>
            </a:fld>
            <a:endParaRPr lang="tr-TR"/>
          </a:p>
        </p:txBody>
      </p:sp>
    </p:spTree>
    <p:extLst>
      <p:ext uri="{BB962C8B-B14F-4D97-AF65-F5344CB8AC3E}">
        <p14:creationId xmlns:p14="http://schemas.microsoft.com/office/powerpoint/2010/main" val="281483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6019"/>
            <a:ext cx="6896776" cy="7056067"/>
          </a:xfrm>
        </p:spPr>
        <p:txBody>
          <a:bodyPr anchor="b"/>
          <a:lstStyle>
            <a:lvl1pPr>
              <a:defRPr sz="7483"/>
            </a:lvl1pPr>
          </a:lstStyle>
          <a:p>
            <a:r>
              <a:rPr lang="tr-TR"/>
              <a:t>Asıl başlık stilini düzenlemek için tıklayın</a:t>
            </a:r>
            <a:endParaRPr lang="en-US" dirty="0"/>
          </a:p>
        </p:txBody>
      </p:sp>
      <p:sp>
        <p:nvSpPr>
          <p:cNvPr id="3" name="Content Placeholder 2"/>
          <p:cNvSpPr>
            <a:spLocks noGrp="1"/>
          </p:cNvSpPr>
          <p:nvPr>
            <p:ph idx="1"/>
          </p:nvPr>
        </p:nvSpPr>
        <p:spPr>
          <a:xfrm>
            <a:off x="9090826" y="4354048"/>
            <a:ext cx="10825460" cy="21490205"/>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72909" y="9072087"/>
            <a:ext cx="6896776" cy="16807162"/>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B7256A0-ECB2-43BA-AB08-379B864ED4F4}" type="datetimeFigureOut">
              <a:rPr lang="tr-TR" smtClean="0"/>
              <a:t>4.07.2025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953BCD4-6DE6-4C28-902D-58847285E058}" type="slidenum">
              <a:rPr lang="tr-TR" smtClean="0"/>
              <a:t>‹#›</a:t>
            </a:fld>
            <a:endParaRPr lang="tr-TR"/>
          </a:p>
        </p:txBody>
      </p:sp>
    </p:spTree>
    <p:extLst>
      <p:ext uri="{BB962C8B-B14F-4D97-AF65-F5344CB8AC3E}">
        <p14:creationId xmlns:p14="http://schemas.microsoft.com/office/powerpoint/2010/main" val="161991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6019"/>
            <a:ext cx="6896776" cy="7056067"/>
          </a:xfrm>
        </p:spPr>
        <p:txBody>
          <a:bodyPr anchor="b"/>
          <a:lstStyle>
            <a:lvl1pPr>
              <a:defRPr sz="7483"/>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090826" y="4354048"/>
            <a:ext cx="10825460" cy="21490205"/>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tr-TR"/>
              <a:t>Resim eklemek için simgeye tıklayın</a:t>
            </a:r>
            <a:endParaRPr lang="en-US" dirty="0"/>
          </a:p>
        </p:txBody>
      </p:sp>
      <p:sp>
        <p:nvSpPr>
          <p:cNvPr id="4" name="Text Placeholder 3"/>
          <p:cNvSpPr>
            <a:spLocks noGrp="1"/>
          </p:cNvSpPr>
          <p:nvPr>
            <p:ph type="body" sz="half" idx="2"/>
          </p:nvPr>
        </p:nvSpPr>
        <p:spPr>
          <a:xfrm>
            <a:off x="1472909" y="9072087"/>
            <a:ext cx="6896776" cy="16807162"/>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B7256A0-ECB2-43BA-AB08-379B864ED4F4}" type="datetimeFigureOut">
              <a:rPr lang="tr-TR" smtClean="0"/>
              <a:t>4.07.2025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953BCD4-6DE6-4C28-902D-58847285E058}" type="slidenum">
              <a:rPr lang="tr-TR" smtClean="0"/>
              <a:t>‹#›</a:t>
            </a:fld>
            <a:endParaRPr lang="tr-TR"/>
          </a:p>
        </p:txBody>
      </p:sp>
    </p:spTree>
    <p:extLst>
      <p:ext uri="{BB962C8B-B14F-4D97-AF65-F5344CB8AC3E}">
        <p14:creationId xmlns:p14="http://schemas.microsoft.com/office/powerpoint/2010/main" val="143140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0022"/>
            <a:ext cx="18443377" cy="584505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70124" y="8050077"/>
            <a:ext cx="18443377" cy="1918718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470124" y="28028274"/>
            <a:ext cx="4811316" cy="1610015"/>
          </a:xfrm>
          <a:prstGeom prst="rect">
            <a:avLst/>
          </a:prstGeom>
        </p:spPr>
        <p:txBody>
          <a:bodyPr vert="horz" lIns="91440" tIns="45720" rIns="91440" bIns="45720" rtlCol="0" anchor="ctr"/>
          <a:lstStyle>
            <a:lvl1pPr algn="l">
              <a:defRPr sz="2806">
                <a:solidFill>
                  <a:schemeClr val="tx1">
                    <a:tint val="82000"/>
                  </a:schemeClr>
                </a:solidFill>
              </a:defRPr>
            </a:lvl1pPr>
          </a:lstStyle>
          <a:p>
            <a:fld id="{BB7256A0-ECB2-43BA-AB08-379B864ED4F4}" type="datetimeFigureOut">
              <a:rPr lang="tr-TR" smtClean="0"/>
              <a:t>4.07.2025</a:t>
            </a:fld>
            <a:endParaRPr lang="tr-TR"/>
          </a:p>
        </p:txBody>
      </p:sp>
      <p:sp>
        <p:nvSpPr>
          <p:cNvPr id="5" name="Footer Placeholder 4"/>
          <p:cNvSpPr>
            <a:spLocks noGrp="1"/>
          </p:cNvSpPr>
          <p:nvPr>
            <p:ph type="ftr" sz="quarter" idx="3"/>
          </p:nvPr>
        </p:nvSpPr>
        <p:spPr>
          <a:xfrm>
            <a:off x="7083326" y="28028274"/>
            <a:ext cx="7216973" cy="1610015"/>
          </a:xfrm>
          <a:prstGeom prst="rect">
            <a:avLst/>
          </a:prstGeom>
        </p:spPr>
        <p:txBody>
          <a:bodyPr vert="horz" lIns="91440" tIns="45720" rIns="91440" bIns="45720" rtlCol="0" anchor="ctr"/>
          <a:lstStyle>
            <a:lvl1pPr algn="ctr">
              <a:defRPr sz="2806">
                <a:solidFill>
                  <a:schemeClr val="tx1">
                    <a:tint val="82000"/>
                  </a:schemeClr>
                </a:solidFill>
              </a:defRPr>
            </a:lvl1pPr>
          </a:lstStyle>
          <a:p>
            <a:endParaRPr lang="tr-TR"/>
          </a:p>
        </p:txBody>
      </p:sp>
      <p:sp>
        <p:nvSpPr>
          <p:cNvPr id="6" name="Slide Number Placeholder 5"/>
          <p:cNvSpPr>
            <a:spLocks noGrp="1"/>
          </p:cNvSpPr>
          <p:nvPr>
            <p:ph type="sldNum" sz="quarter" idx="4"/>
          </p:nvPr>
        </p:nvSpPr>
        <p:spPr>
          <a:xfrm>
            <a:off x="15102185" y="28028274"/>
            <a:ext cx="4811316" cy="1610015"/>
          </a:xfrm>
          <a:prstGeom prst="rect">
            <a:avLst/>
          </a:prstGeom>
        </p:spPr>
        <p:txBody>
          <a:bodyPr vert="horz" lIns="91440" tIns="45720" rIns="91440" bIns="45720" rtlCol="0" anchor="ctr"/>
          <a:lstStyle>
            <a:lvl1pPr algn="r">
              <a:defRPr sz="2806">
                <a:solidFill>
                  <a:schemeClr val="tx1">
                    <a:tint val="82000"/>
                  </a:schemeClr>
                </a:solidFill>
              </a:defRPr>
            </a:lvl1pPr>
          </a:lstStyle>
          <a:p>
            <a:fld id="{1953BCD4-6DE6-4C28-902D-58847285E058}" type="slidenum">
              <a:rPr lang="tr-TR" smtClean="0"/>
              <a:t>‹#›</a:t>
            </a:fld>
            <a:endParaRPr lang="tr-TR"/>
          </a:p>
        </p:txBody>
      </p:sp>
    </p:spTree>
    <p:extLst>
      <p:ext uri="{BB962C8B-B14F-4D97-AF65-F5344CB8AC3E}">
        <p14:creationId xmlns:p14="http://schemas.microsoft.com/office/powerpoint/2010/main" val="35645474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939D91-FA49-C007-60FB-BF9373AA1E70}"/>
              </a:ext>
            </a:extLst>
          </p:cNvPr>
          <p:cNvSpPr>
            <a:spLocks noGrp="1"/>
          </p:cNvSpPr>
          <p:nvPr>
            <p:ph type="title"/>
          </p:nvPr>
        </p:nvSpPr>
        <p:spPr>
          <a:xfrm>
            <a:off x="1870365" y="483210"/>
            <a:ext cx="17614669" cy="2674791"/>
          </a:xfrm>
        </p:spPr>
        <p:txBody>
          <a:bodyPr>
            <a:noAutofit/>
          </a:bodyPr>
          <a:lstStyle/>
          <a:p>
            <a:pPr algn="ctr"/>
            <a:r>
              <a:rPr lang="tr-TR" sz="6600" b="1" dirty="0">
                <a:latin typeface="Cambria Math" panose="02040503050406030204" pitchFamily="18" charset="0"/>
                <a:ea typeface="Cambria Math" panose="02040503050406030204" pitchFamily="18" charset="0"/>
              </a:rPr>
              <a:t>TEZİN BAŞLIĞI BURAYA YAZILMALIDIR.</a:t>
            </a:r>
            <a:br>
              <a:rPr lang="tr-TR" sz="6600" b="1" dirty="0">
                <a:latin typeface="Cambria Math" panose="02040503050406030204" pitchFamily="18" charset="0"/>
                <a:ea typeface="Cambria Math" panose="02040503050406030204" pitchFamily="18" charset="0"/>
              </a:rPr>
            </a:br>
            <a:r>
              <a:rPr lang="tr-TR" sz="6600" b="1" dirty="0">
                <a:latin typeface="Cambria Math" panose="02040503050406030204" pitchFamily="18" charset="0"/>
                <a:ea typeface="Cambria Math" panose="02040503050406030204" pitchFamily="18" charset="0"/>
              </a:rPr>
              <a:t>BAŞLIK EN FAZLA 3 SATIR OLMALIDIR.</a:t>
            </a:r>
          </a:p>
        </p:txBody>
      </p:sp>
      <p:sp>
        <p:nvSpPr>
          <p:cNvPr id="3" name="İçerik Yer Tutucusu 2">
            <a:extLst>
              <a:ext uri="{FF2B5EF4-FFF2-40B4-BE49-F238E27FC236}">
                <a16:creationId xmlns:a16="http://schemas.microsoft.com/office/drawing/2014/main" id="{D3B6FB46-DB90-DAA4-58CC-13D5125096E7}"/>
              </a:ext>
            </a:extLst>
          </p:cNvPr>
          <p:cNvSpPr>
            <a:spLocks noGrp="1"/>
          </p:cNvSpPr>
          <p:nvPr>
            <p:ph idx="1"/>
          </p:nvPr>
        </p:nvSpPr>
        <p:spPr>
          <a:xfrm>
            <a:off x="1080001" y="3582538"/>
            <a:ext cx="5599045" cy="706582"/>
          </a:xfrm>
        </p:spPr>
        <p:txBody>
          <a:bodyPr>
            <a:normAutofit/>
          </a:bodyPr>
          <a:lstStyle/>
          <a:p>
            <a:pPr marL="0" indent="0" algn="just">
              <a:lnSpc>
                <a:spcPct val="100000"/>
              </a:lnSpc>
              <a:buNone/>
            </a:pPr>
            <a:r>
              <a:rPr lang="tr-TR" sz="3600" b="1" dirty="0">
                <a:latin typeface="Cambria Math" panose="02040503050406030204" pitchFamily="18" charset="0"/>
                <a:ea typeface="Cambria Math" panose="02040503050406030204" pitchFamily="18" charset="0"/>
              </a:rPr>
              <a:t>Öğrencinin: Adı SOYADI</a:t>
            </a:r>
          </a:p>
        </p:txBody>
      </p:sp>
      <p:pic>
        <p:nvPicPr>
          <p:cNvPr id="4" name="Image 1">
            <a:extLst>
              <a:ext uri="{FF2B5EF4-FFF2-40B4-BE49-F238E27FC236}">
                <a16:creationId xmlns:a16="http://schemas.microsoft.com/office/drawing/2014/main" id="{49C69014-EB2B-651B-FB39-DE67078EB66C}"/>
              </a:ext>
            </a:extLst>
          </p:cNvPr>
          <p:cNvPicPr>
            <a:picLocks/>
          </p:cNvPicPr>
          <p:nvPr/>
        </p:nvPicPr>
        <p:blipFill>
          <a:blip r:embed="rId2" cstate="print"/>
          <a:stretch>
            <a:fillRect/>
          </a:stretch>
        </p:blipFill>
        <p:spPr>
          <a:xfrm>
            <a:off x="360001" y="342539"/>
            <a:ext cx="1417143" cy="1577511"/>
          </a:xfrm>
          <a:prstGeom prst="rect">
            <a:avLst/>
          </a:prstGeom>
        </p:spPr>
      </p:pic>
      <p:pic>
        <p:nvPicPr>
          <p:cNvPr id="5" name="Image 2">
            <a:extLst>
              <a:ext uri="{FF2B5EF4-FFF2-40B4-BE49-F238E27FC236}">
                <a16:creationId xmlns:a16="http://schemas.microsoft.com/office/drawing/2014/main" id="{B4569ADD-906D-DB7C-EB57-DC7BFCE88587}"/>
              </a:ext>
            </a:extLst>
          </p:cNvPr>
          <p:cNvPicPr>
            <a:picLocks/>
          </p:cNvPicPr>
          <p:nvPr/>
        </p:nvPicPr>
        <p:blipFill>
          <a:blip r:embed="rId3" cstate="print"/>
          <a:stretch>
            <a:fillRect/>
          </a:stretch>
        </p:blipFill>
        <p:spPr>
          <a:xfrm>
            <a:off x="19602000" y="342538"/>
            <a:ext cx="1421736" cy="1577510"/>
          </a:xfrm>
          <a:prstGeom prst="rect">
            <a:avLst/>
          </a:prstGeom>
        </p:spPr>
      </p:pic>
      <p:sp>
        <p:nvSpPr>
          <p:cNvPr id="11" name="İçerik Yer Tutucusu 2">
            <a:extLst>
              <a:ext uri="{FF2B5EF4-FFF2-40B4-BE49-F238E27FC236}">
                <a16:creationId xmlns:a16="http://schemas.microsoft.com/office/drawing/2014/main" id="{DDE4D63F-5F37-C6C1-462E-DA2AECCC6A17}"/>
              </a:ext>
            </a:extLst>
          </p:cNvPr>
          <p:cNvSpPr txBox="1">
            <a:spLocks/>
          </p:cNvSpPr>
          <p:nvPr/>
        </p:nvSpPr>
        <p:spPr>
          <a:xfrm>
            <a:off x="13183200" y="3582538"/>
            <a:ext cx="7122390" cy="706582"/>
          </a:xfrm>
          <a:prstGeom prst="rect">
            <a:avLst/>
          </a:prstGeom>
        </p:spPr>
        <p:txBody>
          <a:bodyPr vert="horz" lIns="91440" tIns="45720" rIns="91440" bIns="45720" rtlCol="0">
            <a:normAutofit/>
          </a:bodyPr>
          <a:lst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a:lstStyle>
          <a:p>
            <a:pPr marL="0" indent="0" algn="just">
              <a:lnSpc>
                <a:spcPct val="100000"/>
              </a:lnSpc>
              <a:buNone/>
            </a:pPr>
            <a:r>
              <a:rPr lang="tr-TR" sz="3600" b="1" dirty="0">
                <a:latin typeface="Cambria Math" panose="02040503050406030204" pitchFamily="18" charset="0"/>
                <a:ea typeface="Cambria Math" panose="02040503050406030204" pitchFamily="18" charset="0"/>
              </a:rPr>
              <a:t>Danışmanın: Unvanı Adı SOYADI</a:t>
            </a:r>
            <a:endParaRPr lang="tr-TR" sz="2400" b="1" dirty="0">
              <a:latin typeface="Cambria Math" panose="02040503050406030204" pitchFamily="18" charset="0"/>
              <a:ea typeface="Cambria Math" panose="02040503050406030204" pitchFamily="18" charset="0"/>
            </a:endParaRPr>
          </a:p>
        </p:txBody>
      </p:sp>
      <p:pic>
        <p:nvPicPr>
          <p:cNvPr id="13" name="Resim 12" descr="metin, gezegen, daire, küre içeren bir resim&#10;&#10;Yapay zeka tarafından oluşturulmuş içerik yanlış olabilir.">
            <a:extLst>
              <a:ext uri="{FF2B5EF4-FFF2-40B4-BE49-F238E27FC236}">
                <a16:creationId xmlns:a16="http://schemas.microsoft.com/office/drawing/2014/main" id="{479E00AE-4B63-C5AA-135C-AC1AD139C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00" y="28177738"/>
            <a:ext cx="1397830" cy="1720406"/>
          </a:xfrm>
          <a:prstGeom prst="rect">
            <a:avLst/>
          </a:prstGeom>
        </p:spPr>
      </p:pic>
      <p:pic>
        <p:nvPicPr>
          <p:cNvPr id="14" name="Resim 13" descr="dünya, Dünya, daire, atlas içeren bir resim&#10;&#10;Açıklama otomatik olarak oluşturuldu">
            <a:extLst>
              <a:ext uri="{FF2B5EF4-FFF2-40B4-BE49-F238E27FC236}">
                <a16:creationId xmlns:a16="http://schemas.microsoft.com/office/drawing/2014/main" id="{3C3024D2-9BBB-51E0-D7CE-7C96308DD7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94801" y="28268927"/>
            <a:ext cx="1628824" cy="1628824"/>
          </a:xfrm>
          <a:prstGeom prst="rect">
            <a:avLst/>
          </a:prstGeom>
        </p:spPr>
      </p:pic>
      <p:sp>
        <p:nvSpPr>
          <p:cNvPr id="15" name="Metin kutusu 14">
            <a:extLst>
              <a:ext uri="{FF2B5EF4-FFF2-40B4-BE49-F238E27FC236}">
                <a16:creationId xmlns:a16="http://schemas.microsoft.com/office/drawing/2014/main" id="{563D98B0-C112-0FA9-F25C-889DB8271F96}"/>
              </a:ext>
            </a:extLst>
          </p:cNvPr>
          <p:cNvSpPr txBox="1"/>
          <p:nvPr/>
        </p:nvSpPr>
        <p:spPr>
          <a:xfrm>
            <a:off x="540000" y="4972890"/>
            <a:ext cx="20304000" cy="2554545"/>
          </a:xfrm>
          <a:prstGeom prst="rect">
            <a:avLst/>
          </a:prstGeom>
          <a:noFill/>
        </p:spPr>
        <p:txBody>
          <a:bodyPr wrap="square" rtlCol="0">
            <a:spAutoFit/>
          </a:bodyPr>
          <a:lstStyle/>
          <a:p>
            <a:pPr algn="just"/>
            <a:r>
              <a:rPr lang="tr-TR" sz="2600" b="1" dirty="0">
                <a:latin typeface="Cambria Math" panose="02040503050406030204" pitchFamily="18" charset="0"/>
                <a:ea typeface="Cambria Math" panose="02040503050406030204" pitchFamily="18" charset="0"/>
              </a:rPr>
              <a:t>ÖZET: </a:t>
            </a:r>
            <a:r>
              <a:rPr lang="tr-TR" sz="2200" dirty="0">
                <a:latin typeface="Cambria" panose="02040503050406030204" pitchFamily="18" charset="0"/>
                <a:ea typeface="Cambria" panose="02040503050406030204" pitchFamily="18" charset="0"/>
                <a:cs typeface="Times New Roman" panose="02020603050405020304" pitchFamily="18" charset="0"/>
              </a:rPr>
              <a:t>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Tezin özeti buraya yazılmalıdır. </a:t>
            </a:r>
            <a:endParaRPr lang="tr-TR" sz="2200" b="1" dirty="0">
              <a:latin typeface="Cambria" panose="02040503050406030204" pitchFamily="18" charset="0"/>
              <a:ea typeface="Cambria" panose="02040503050406030204" pitchFamily="18" charset="0"/>
            </a:endParaRPr>
          </a:p>
        </p:txBody>
      </p:sp>
      <p:sp>
        <p:nvSpPr>
          <p:cNvPr id="17" name="Metin kutusu 16">
            <a:extLst>
              <a:ext uri="{FF2B5EF4-FFF2-40B4-BE49-F238E27FC236}">
                <a16:creationId xmlns:a16="http://schemas.microsoft.com/office/drawing/2014/main" id="{E5340B87-7B4C-5936-1B3C-3265179E3184}"/>
              </a:ext>
            </a:extLst>
          </p:cNvPr>
          <p:cNvSpPr txBox="1"/>
          <p:nvPr/>
        </p:nvSpPr>
        <p:spPr>
          <a:xfrm>
            <a:off x="360000" y="7671067"/>
            <a:ext cx="6480000" cy="4493538"/>
          </a:xfrm>
          <a:prstGeom prst="rect">
            <a:avLst/>
          </a:prstGeom>
          <a:noFill/>
        </p:spPr>
        <p:txBody>
          <a:bodyPr wrap="square" rtlCol="0">
            <a:spAutoFit/>
          </a:bodyPr>
          <a:lstStyle/>
          <a:p>
            <a:pPr algn="ctr"/>
            <a:r>
              <a:rPr lang="tr-TR" sz="2600" b="1" dirty="0">
                <a:latin typeface="Cambria Math" panose="02040503050406030204" pitchFamily="18" charset="0"/>
                <a:ea typeface="Cambria Math" panose="02040503050406030204" pitchFamily="18" charset="0"/>
              </a:rPr>
              <a:t>GİRİŞ</a:t>
            </a:r>
          </a:p>
          <a:p>
            <a:pPr algn="just"/>
            <a:r>
              <a:rPr lang="tr-TR" sz="2200" dirty="0">
                <a:latin typeface="Cambria" panose="02040503050406030204" pitchFamily="18" charset="0"/>
                <a:ea typeface="Cambria" panose="02040503050406030204" pitchFamily="18" charset="0"/>
              </a:rPr>
              <a:t>Tezin giriş bölümü buraya yazılmalıdır. Tezin giriş bölümü buraya yazılmalıdır. Tezin giriş bölümü buraya yazılmalıdır.</a:t>
            </a:r>
          </a:p>
          <a:p>
            <a:pPr algn="just"/>
            <a:r>
              <a:rPr lang="tr-TR" sz="2800" b="1" dirty="0">
                <a:latin typeface="Cambria Math" panose="02040503050406030204" pitchFamily="18" charset="0"/>
                <a:ea typeface="Cambria Math" panose="02040503050406030204" pitchFamily="18" charset="0"/>
              </a:rPr>
              <a:t>	</a:t>
            </a:r>
            <a:r>
              <a:rPr lang="tr-TR" sz="2400" b="1" dirty="0">
                <a:latin typeface="Cambria Math" panose="02040503050406030204" pitchFamily="18" charset="0"/>
                <a:ea typeface="Cambria Math" panose="02040503050406030204" pitchFamily="18" charset="0"/>
              </a:rPr>
              <a:t>Konu:</a:t>
            </a:r>
            <a:r>
              <a:rPr lang="tr-TR" sz="2200" b="1" dirty="0">
                <a:latin typeface="Cambria Math" panose="02040503050406030204" pitchFamily="18" charset="0"/>
                <a:ea typeface="Cambria Math" panose="02040503050406030204" pitchFamily="18" charset="0"/>
              </a:rPr>
              <a:t> </a:t>
            </a:r>
            <a:r>
              <a:rPr lang="tr-TR" sz="2200" dirty="0">
                <a:latin typeface="Cambria" panose="02040503050406030204" pitchFamily="18" charset="0"/>
                <a:ea typeface="Cambria" panose="02040503050406030204" pitchFamily="18" charset="0"/>
              </a:rPr>
              <a:t>Konu burada tanıtılmalıdır. Konu burada tanıtılmalıdır. Konu burada tanıtılmalıdır. Konu burada tanıtılmalıdır. Konu burada tanıtılmalıdır. </a:t>
            </a:r>
          </a:p>
          <a:p>
            <a:pPr algn="just"/>
            <a:r>
              <a:rPr lang="tr-TR" sz="2800" b="1" dirty="0">
                <a:latin typeface="Cambria Math" panose="02040503050406030204" pitchFamily="18" charset="0"/>
                <a:ea typeface="Cambria Math" panose="02040503050406030204" pitchFamily="18" charset="0"/>
              </a:rPr>
              <a:t>	</a:t>
            </a:r>
            <a:r>
              <a:rPr lang="tr-TR" sz="2400" b="1" dirty="0">
                <a:latin typeface="Cambria Math" panose="02040503050406030204" pitchFamily="18" charset="0"/>
                <a:ea typeface="Cambria Math" panose="02040503050406030204" pitchFamily="18" charset="0"/>
              </a:rPr>
              <a:t>Problem: </a:t>
            </a:r>
            <a:r>
              <a:rPr lang="tr-TR" sz="2200" dirty="0">
                <a:latin typeface="Cambria" panose="02040503050406030204" pitchFamily="18" charset="0"/>
                <a:ea typeface="Cambria" panose="02040503050406030204" pitchFamily="18" charset="0"/>
              </a:rPr>
              <a:t>Problem cümlesi burada verilmelidir. Problem cümlesi burada verilmelidir.</a:t>
            </a:r>
          </a:p>
          <a:p>
            <a:pPr algn="just"/>
            <a:r>
              <a:rPr lang="tr-TR" sz="2800" b="1" dirty="0">
                <a:latin typeface="Cambria Math" panose="02040503050406030204" pitchFamily="18" charset="0"/>
                <a:ea typeface="Cambria Math" panose="02040503050406030204" pitchFamily="18" charset="0"/>
              </a:rPr>
              <a:t>	</a:t>
            </a:r>
            <a:r>
              <a:rPr lang="tr-TR" sz="2400" b="1" dirty="0">
                <a:latin typeface="Cambria Math" panose="02040503050406030204" pitchFamily="18" charset="0"/>
                <a:ea typeface="Cambria Math" panose="02040503050406030204" pitchFamily="18" charset="0"/>
              </a:rPr>
              <a:t>Amaç: </a:t>
            </a:r>
            <a:r>
              <a:rPr lang="tr-TR" sz="2200" dirty="0">
                <a:latin typeface="Cambria" panose="02040503050406030204" pitchFamily="18" charset="0"/>
                <a:ea typeface="Cambria" panose="02040503050406030204" pitchFamily="18" charset="0"/>
              </a:rPr>
              <a:t>Amaç cümleleri burada verilmelidir. Amaç cümleleri burada verilmelidir. Amaç cümleleri burada verilmelidir.</a:t>
            </a:r>
            <a:endParaRPr lang="tr-TR" sz="2200" b="1" dirty="0">
              <a:latin typeface="Cambria Math" panose="02040503050406030204" pitchFamily="18" charset="0"/>
              <a:ea typeface="Cambria Math" panose="02040503050406030204" pitchFamily="18" charset="0"/>
            </a:endParaRPr>
          </a:p>
        </p:txBody>
      </p:sp>
      <p:sp>
        <p:nvSpPr>
          <p:cNvPr id="18" name="Metin kutusu 17">
            <a:extLst>
              <a:ext uri="{FF2B5EF4-FFF2-40B4-BE49-F238E27FC236}">
                <a16:creationId xmlns:a16="http://schemas.microsoft.com/office/drawing/2014/main" id="{524DD2D4-E53C-41AE-B475-89AC4BB8DA4C}"/>
              </a:ext>
            </a:extLst>
          </p:cNvPr>
          <p:cNvSpPr txBox="1"/>
          <p:nvPr/>
        </p:nvSpPr>
        <p:spPr>
          <a:xfrm>
            <a:off x="360000" y="21330779"/>
            <a:ext cx="6480000" cy="5786199"/>
          </a:xfrm>
          <a:prstGeom prst="rect">
            <a:avLst/>
          </a:prstGeom>
          <a:noFill/>
        </p:spPr>
        <p:txBody>
          <a:bodyPr wrap="square" rtlCol="0">
            <a:spAutoFit/>
          </a:bodyPr>
          <a:lstStyle/>
          <a:p>
            <a:pPr algn="ctr"/>
            <a:r>
              <a:rPr lang="tr-TR" sz="2800" b="1" dirty="0">
                <a:latin typeface="Cambria Math" panose="02040503050406030204" pitchFamily="18" charset="0"/>
                <a:ea typeface="Cambria Math" panose="02040503050406030204" pitchFamily="18" charset="0"/>
              </a:rPr>
              <a:t>MATERYAL VE METOT</a:t>
            </a:r>
          </a:p>
          <a:p>
            <a:pPr algn="just"/>
            <a:r>
              <a:rPr lang="tr-TR" sz="2200" dirty="0">
                <a:latin typeface="Cambria" panose="02040503050406030204" pitchFamily="18" charset="0"/>
                <a:ea typeface="Cambria" panose="02040503050406030204" pitchFamily="18" charset="0"/>
              </a:rPr>
              <a:t>Veri ve yöntem bölümü buraya yazılmalıdır. Veri ve yöntem bölümü buraya yazılmalıdır. Veri ve yöntem bölümü buraya yazılmalıdır. </a:t>
            </a:r>
          </a:p>
          <a:p>
            <a:pPr algn="just"/>
            <a:r>
              <a:rPr lang="tr-TR" sz="2800" b="1" dirty="0">
                <a:latin typeface="Cambria Math" panose="02040503050406030204" pitchFamily="18" charset="0"/>
                <a:ea typeface="Cambria Math" panose="02040503050406030204" pitchFamily="18" charset="0"/>
              </a:rPr>
              <a:t>	</a:t>
            </a:r>
            <a:r>
              <a:rPr lang="tr-TR" sz="2400" b="1" dirty="0">
                <a:latin typeface="Cambria Math" panose="02040503050406030204" pitchFamily="18" charset="0"/>
                <a:ea typeface="Cambria Math" panose="02040503050406030204" pitchFamily="18" charset="0"/>
              </a:rPr>
              <a:t>Materyal: </a:t>
            </a:r>
            <a:r>
              <a:rPr lang="tr-TR" sz="2200" dirty="0">
                <a:latin typeface="Cambria" panose="02040503050406030204" pitchFamily="18" charset="0"/>
                <a:ea typeface="Cambria" panose="02040503050406030204" pitchFamily="18" charset="0"/>
              </a:rPr>
              <a:t>Çalışma kullanılan veriler burada kaynakları ile belirtilmelidir. Çalışma kullanılan veriler burada kaynakları ile belirtilmelidir. Çalışma kullanılan veriler burada kaynakları ile belirtilmelidir. Çalışma kullanılan veriler burada kaynakları ile belirtilmelidir. </a:t>
            </a:r>
          </a:p>
          <a:p>
            <a:pPr algn="just"/>
            <a:r>
              <a:rPr lang="tr-TR" sz="2800" b="1" dirty="0">
                <a:latin typeface="Cambria Math" panose="02040503050406030204" pitchFamily="18" charset="0"/>
                <a:ea typeface="Cambria Math" panose="02040503050406030204" pitchFamily="18" charset="0"/>
              </a:rPr>
              <a:t>	</a:t>
            </a:r>
            <a:r>
              <a:rPr lang="tr-TR" sz="2400" b="1" dirty="0">
                <a:latin typeface="Cambria Math" panose="02040503050406030204" pitchFamily="18" charset="0"/>
                <a:ea typeface="Cambria Math" panose="02040503050406030204" pitchFamily="18" charset="0"/>
              </a:rPr>
              <a:t>Metot: </a:t>
            </a:r>
            <a:r>
              <a:rPr lang="tr-TR" sz="2200" dirty="0">
                <a:latin typeface="Cambria" panose="02040503050406030204" pitchFamily="18" charset="0"/>
                <a:ea typeface="Cambria" panose="02040503050406030204" pitchFamily="18" charset="0"/>
              </a:rPr>
              <a:t>Çalışmada kullanılan yöntemler burada verilmelidir. İstenirse iş akış şeması da çizilebilir. Çalışmada kullanılan yöntemler burada verilmelidir. İstenirse iş akış şeması da çizilebilir. Çalışmada kullanılan yöntemler burada verilmelidir. </a:t>
            </a:r>
          </a:p>
          <a:p>
            <a:pPr algn="just"/>
            <a:r>
              <a:rPr lang="tr-TR" sz="2200" dirty="0">
                <a:latin typeface="Cambria" panose="02040503050406030204" pitchFamily="18" charset="0"/>
                <a:ea typeface="Cambria" panose="02040503050406030204" pitchFamily="18" charset="0"/>
              </a:rPr>
              <a:t>İstenirse iş akış şeması da çizilebilir.</a:t>
            </a:r>
            <a:endParaRPr lang="tr-TR" sz="2200" b="1" dirty="0">
              <a:latin typeface="Cambria Math" panose="02040503050406030204" pitchFamily="18" charset="0"/>
              <a:ea typeface="Cambria Math" panose="02040503050406030204" pitchFamily="18" charset="0"/>
            </a:endParaRPr>
          </a:p>
        </p:txBody>
      </p:sp>
      <p:sp>
        <p:nvSpPr>
          <p:cNvPr id="19" name="Metin kutusu 18">
            <a:extLst>
              <a:ext uri="{FF2B5EF4-FFF2-40B4-BE49-F238E27FC236}">
                <a16:creationId xmlns:a16="http://schemas.microsoft.com/office/drawing/2014/main" id="{725EEC49-0BBE-B787-C74C-511DBF40D255}"/>
              </a:ext>
            </a:extLst>
          </p:cNvPr>
          <p:cNvSpPr txBox="1"/>
          <p:nvPr/>
        </p:nvSpPr>
        <p:spPr>
          <a:xfrm>
            <a:off x="360000" y="12308238"/>
            <a:ext cx="6480000" cy="2523768"/>
          </a:xfrm>
          <a:prstGeom prst="rect">
            <a:avLst/>
          </a:prstGeom>
          <a:noFill/>
        </p:spPr>
        <p:txBody>
          <a:bodyPr wrap="square" rtlCol="0">
            <a:spAutoFit/>
          </a:bodyPr>
          <a:lstStyle/>
          <a:p>
            <a:pPr algn="ctr"/>
            <a:r>
              <a:rPr lang="tr-TR" sz="2600" b="1" dirty="0">
                <a:latin typeface="Cambria Math" panose="02040503050406030204" pitchFamily="18" charset="0"/>
                <a:ea typeface="Cambria Math" panose="02040503050406030204" pitchFamily="18" charset="0"/>
              </a:rPr>
              <a:t>ÇALIŞMA ALANI</a:t>
            </a:r>
          </a:p>
          <a:p>
            <a:pPr algn="just"/>
            <a:r>
              <a:rPr lang="tr-TR" sz="2200" dirty="0">
                <a:latin typeface="Cambria" panose="02040503050406030204" pitchFamily="18" charset="0"/>
                <a:ea typeface="Cambria" panose="02040503050406030204" pitchFamily="18" charset="0"/>
              </a:rPr>
              <a:t>Çalışma alanı burada yazılmalıdır. Konum, topografya vb. haritalar eklenebilir. Örnek Lokasyon haritası eklidir. Çalışma alanı burada yazılmalıdır. Konum, topografya vb. haritalar eklenebilir. Çalışma alanı burada yazılmalıdır. Konum, topografya vb. haritalar eklenebilir (Şekil 1). </a:t>
            </a:r>
            <a:endParaRPr lang="tr-TR" sz="2200" b="1" dirty="0">
              <a:latin typeface="Cambria Math" panose="02040503050406030204" pitchFamily="18" charset="0"/>
              <a:ea typeface="Cambria Math" panose="02040503050406030204" pitchFamily="18" charset="0"/>
            </a:endParaRPr>
          </a:p>
        </p:txBody>
      </p:sp>
      <p:pic>
        <p:nvPicPr>
          <p:cNvPr id="21" name="Resim 20" descr="metin, harita, atlas içeren bir resim&#10;&#10;Yapay zeka tarafından oluşturulmuş içerik yanlış olabilir.">
            <a:extLst>
              <a:ext uri="{FF2B5EF4-FFF2-40B4-BE49-F238E27FC236}">
                <a16:creationId xmlns:a16="http://schemas.microsoft.com/office/drawing/2014/main" id="{B3457AFC-A7D3-839D-3E03-96F03E3B0F04}"/>
              </a:ext>
            </a:extLst>
          </p:cNvPr>
          <p:cNvPicPr>
            <a:picLocks noChangeAspect="1"/>
          </p:cNvPicPr>
          <p:nvPr/>
        </p:nvPicPr>
        <p:blipFill>
          <a:blip r:embed="rId6">
            <a:extLst>
              <a:ext uri="{28A0092B-C50C-407E-A947-70E740481C1C}">
                <a14:useLocalDpi xmlns:a14="http://schemas.microsoft.com/office/drawing/2010/main" val="0"/>
              </a:ext>
            </a:extLst>
          </a:blip>
          <a:srcRect l="9330" t="2185" r="16421"/>
          <a:stretch>
            <a:fillRect/>
          </a:stretch>
        </p:blipFill>
        <p:spPr>
          <a:xfrm>
            <a:off x="658732" y="15054967"/>
            <a:ext cx="5854583" cy="5732069"/>
          </a:xfrm>
          <a:prstGeom prst="rect">
            <a:avLst/>
          </a:prstGeom>
        </p:spPr>
      </p:pic>
      <p:sp>
        <p:nvSpPr>
          <p:cNvPr id="22" name="Metin kutusu 21">
            <a:extLst>
              <a:ext uri="{FF2B5EF4-FFF2-40B4-BE49-F238E27FC236}">
                <a16:creationId xmlns:a16="http://schemas.microsoft.com/office/drawing/2014/main" id="{8B60843A-5565-1C28-CD68-8E2B9A7357BB}"/>
              </a:ext>
            </a:extLst>
          </p:cNvPr>
          <p:cNvSpPr txBox="1"/>
          <p:nvPr/>
        </p:nvSpPr>
        <p:spPr>
          <a:xfrm>
            <a:off x="794158" y="20787035"/>
            <a:ext cx="5719156" cy="400110"/>
          </a:xfrm>
          <a:prstGeom prst="rect">
            <a:avLst/>
          </a:prstGeom>
          <a:noFill/>
        </p:spPr>
        <p:txBody>
          <a:bodyPr wrap="square" rtlCol="0">
            <a:spAutoFit/>
          </a:bodyPr>
          <a:lstStyle/>
          <a:p>
            <a:r>
              <a:rPr lang="tr-TR" sz="2000" b="1" i="1" dirty="0">
                <a:latin typeface="Times New Roman" panose="02020603050405020304" pitchFamily="18" charset="0"/>
                <a:cs typeface="Times New Roman" panose="02020603050405020304" pitchFamily="18" charset="0"/>
              </a:rPr>
              <a:t>Şekil 1: </a:t>
            </a:r>
            <a:r>
              <a:rPr lang="tr-TR" sz="2000" dirty="0">
                <a:latin typeface="Times New Roman" panose="02020603050405020304" pitchFamily="18" charset="0"/>
                <a:cs typeface="Times New Roman" panose="02020603050405020304" pitchFamily="18" charset="0"/>
              </a:rPr>
              <a:t>Örnek Lokasyon Haritası</a:t>
            </a:r>
          </a:p>
        </p:txBody>
      </p:sp>
      <p:sp>
        <p:nvSpPr>
          <p:cNvPr id="25" name="Metin kutusu 24">
            <a:extLst>
              <a:ext uri="{FF2B5EF4-FFF2-40B4-BE49-F238E27FC236}">
                <a16:creationId xmlns:a16="http://schemas.microsoft.com/office/drawing/2014/main" id="{CD8C69A4-5D9B-F8A9-7DA5-4A5689316EF5}"/>
              </a:ext>
            </a:extLst>
          </p:cNvPr>
          <p:cNvSpPr txBox="1"/>
          <p:nvPr/>
        </p:nvSpPr>
        <p:spPr>
          <a:xfrm>
            <a:off x="7632000" y="7686538"/>
            <a:ext cx="6480000" cy="19482256"/>
          </a:xfrm>
          <a:prstGeom prst="rect">
            <a:avLst/>
          </a:prstGeom>
          <a:noFill/>
        </p:spPr>
        <p:txBody>
          <a:bodyPr wrap="square" rtlCol="0">
            <a:spAutoFit/>
          </a:bodyPr>
          <a:lstStyle/>
          <a:p>
            <a:pPr algn="ctr"/>
            <a:r>
              <a:rPr lang="tr-TR" sz="2600" b="1" dirty="0">
                <a:latin typeface="Cambria Math" panose="02040503050406030204" pitchFamily="18" charset="0"/>
                <a:ea typeface="Cambria Math" panose="02040503050406030204" pitchFamily="18" charset="0"/>
              </a:rPr>
              <a:t>BULGULAR</a:t>
            </a:r>
          </a:p>
          <a:p>
            <a:pPr algn="just"/>
            <a:r>
              <a:rPr lang="tr-TR" sz="2200" dirty="0">
                <a:latin typeface="Cambria" panose="02040503050406030204" pitchFamily="18" charset="0"/>
                <a:ea typeface="Cambria" panose="02040503050406030204" pitchFamily="18" charset="0"/>
              </a:rPr>
              <a:t>Tezin Bulguları buraya yazılmalıdır. Tezin Bulguları buraya yazılmalıdır. Tezin Bulguları buraya yazılmalıdır. Tezin Bulguları buraya yazılmalıdır. Tezin Bulguları buraya yazılmalıdır. Tezin Bulguları buraya yazılmalıdır. Tezin Bulguları buraya yazılmalıdır. Tezin Bulguları buraya yazılmalıdır. </a:t>
            </a:r>
          </a:p>
          <a:p>
            <a:pPr algn="just"/>
            <a:r>
              <a:rPr lang="tr-TR" sz="2800" b="1" dirty="0">
                <a:latin typeface="Cambria Math" panose="02040503050406030204" pitchFamily="18" charset="0"/>
                <a:ea typeface="Cambria Math" panose="02040503050406030204" pitchFamily="18" charset="0"/>
              </a:rPr>
              <a:t>	</a:t>
            </a:r>
            <a:r>
              <a:rPr lang="tr-TR" sz="2400" b="1" dirty="0">
                <a:latin typeface="Cambria Math" panose="02040503050406030204" pitchFamily="18" charset="0"/>
                <a:ea typeface="Cambria Math" panose="02040503050406030204" pitchFamily="18" charset="0"/>
              </a:rPr>
              <a:t>Alt Başlık 1: </a:t>
            </a:r>
            <a:r>
              <a:rPr lang="tr-TR" sz="2200" dirty="0">
                <a:latin typeface="Cambria" panose="02040503050406030204" pitchFamily="18" charset="0"/>
                <a:ea typeface="Cambria" panose="02040503050406030204" pitchFamily="18" charset="0"/>
              </a:rPr>
              <a:t>Bulguların alt başlığı buraya açıklanmalıdır. Bulguların alt başlığı buraya açıklanmalıdır. Gerekirse şekil eklenebilir (Şekil 2).</a:t>
            </a: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800" b="1" dirty="0">
              <a:latin typeface="Cambria Math" panose="02040503050406030204" pitchFamily="18" charset="0"/>
              <a:ea typeface="Cambria Math" panose="02040503050406030204" pitchFamily="18" charset="0"/>
            </a:endParaRPr>
          </a:p>
          <a:p>
            <a:pPr algn="just"/>
            <a:r>
              <a:rPr lang="tr-TR" sz="2800" b="1" dirty="0">
                <a:latin typeface="Cambria Math" panose="02040503050406030204" pitchFamily="18" charset="0"/>
                <a:ea typeface="Cambria Math" panose="02040503050406030204" pitchFamily="18" charset="0"/>
              </a:rPr>
              <a:t>	</a:t>
            </a:r>
            <a:r>
              <a:rPr lang="tr-TR" sz="2400" b="1" dirty="0">
                <a:latin typeface="Cambria Math" panose="02040503050406030204" pitchFamily="18" charset="0"/>
                <a:ea typeface="Cambria Math" panose="02040503050406030204" pitchFamily="18" charset="0"/>
              </a:rPr>
              <a:t>Alt Başlık 2: </a:t>
            </a:r>
            <a:r>
              <a:rPr lang="tr-TR" sz="2200" dirty="0">
                <a:latin typeface="Cambria" panose="02040503050406030204" pitchFamily="18" charset="0"/>
                <a:ea typeface="Cambria" panose="02040503050406030204" pitchFamily="18" charset="0"/>
              </a:rPr>
              <a:t>Bulguların ikinci alt başlığı buraya açıklanmalıdır. Bulguların ikinci alt başlığı buraya açıklanmalıdır. Gerekirse şekil eklenebilir (Şekil 3).</a:t>
            </a: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r>
              <a:rPr lang="tr-TR" sz="2800" b="1" dirty="0">
                <a:latin typeface="Cambria Math" panose="02040503050406030204" pitchFamily="18" charset="0"/>
                <a:ea typeface="Cambria Math" panose="02040503050406030204" pitchFamily="18" charset="0"/>
              </a:rPr>
              <a:t>	</a:t>
            </a:r>
            <a:r>
              <a:rPr lang="tr-TR" sz="2400" b="1" dirty="0">
                <a:latin typeface="Cambria Math" panose="02040503050406030204" pitchFamily="18" charset="0"/>
                <a:ea typeface="Cambria Math" panose="02040503050406030204" pitchFamily="18" charset="0"/>
              </a:rPr>
              <a:t>Alt Başlık 3: </a:t>
            </a:r>
            <a:r>
              <a:rPr lang="tr-TR" sz="2200" dirty="0">
                <a:latin typeface="Cambria Math" panose="02040503050406030204" pitchFamily="18" charset="0"/>
                <a:ea typeface="Cambria Math" panose="02040503050406030204" pitchFamily="18" charset="0"/>
              </a:rPr>
              <a:t>Bulguların üçüncü alt başlığı buraya yazılmalıdır. Bulguların üçüncü alt başlığı buraya yazılmalıdır. </a:t>
            </a:r>
            <a:r>
              <a:rPr lang="tr-TR" sz="2200" dirty="0">
                <a:latin typeface="Cambria" panose="02040503050406030204" pitchFamily="18" charset="0"/>
                <a:ea typeface="Cambria" panose="02040503050406030204" pitchFamily="18" charset="0"/>
              </a:rPr>
              <a:t>Gerekirse şekil eklenebilir.</a:t>
            </a:r>
            <a:r>
              <a:rPr lang="tr-TR" sz="2200" dirty="0">
                <a:latin typeface="Cambria Math" panose="02040503050406030204" pitchFamily="18" charset="0"/>
                <a:ea typeface="Cambria Math" panose="02040503050406030204" pitchFamily="18" charset="0"/>
              </a:rPr>
              <a:t> </a:t>
            </a:r>
            <a:r>
              <a:rPr lang="tr-TR" sz="2200" dirty="0">
                <a:latin typeface="Cambria" panose="02040503050406030204" pitchFamily="18" charset="0"/>
                <a:ea typeface="Cambria" panose="02040503050406030204" pitchFamily="18" charset="0"/>
              </a:rPr>
              <a:t>Gerekirse şekil eklenebilir (Şekil 4). </a:t>
            </a: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a:p>
            <a:pPr algn="just"/>
            <a:endParaRPr lang="tr-TR" sz="2200" dirty="0">
              <a:latin typeface="Cambria" panose="02040503050406030204" pitchFamily="18" charset="0"/>
              <a:ea typeface="Cambria" panose="02040503050406030204" pitchFamily="18" charset="0"/>
            </a:endParaRPr>
          </a:p>
        </p:txBody>
      </p:sp>
      <p:sp>
        <p:nvSpPr>
          <p:cNvPr id="26" name="Metin kutusu 25">
            <a:extLst>
              <a:ext uri="{FF2B5EF4-FFF2-40B4-BE49-F238E27FC236}">
                <a16:creationId xmlns:a16="http://schemas.microsoft.com/office/drawing/2014/main" id="{D0F79446-D9D5-A748-67B0-739E43F5330F}"/>
              </a:ext>
            </a:extLst>
          </p:cNvPr>
          <p:cNvSpPr txBox="1"/>
          <p:nvPr/>
        </p:nvSpPr>
        <p:spPr>
          <a:xfrm>
            <a:off x="14543625" y="7671067"/>
            <a:ext cx="6480000" cy="1477328"/>
          </a:xfrm>
          <a:prstGeom prst="rect">
            <a:avLst/>
          </a:prstGeom>
          <a:noFill/>
        </p:spPr>
        <p:txBody>
          <a:bodyPr wrap="square" rtlCol="0">
            <a:spAutoFit/>
          </a:bodyPr>
          <a:lstStyle/>
          <a:p>
            <a:pPr algn="just"/>
            <a:r>
              <a:rPr lang="tr-TR" sz="2400" b="1" dirty="0">
                <a:latin typeface="Cambria Math" panose="02040503050406030204" pitchFamily="18" charset="0"/>
                <a:ea typeface="Cambria Math" panose="02040503050406030204" pitchFamily="18" charset="0"/>
              </a:rPr>
              <a:t>Alt Başlık 4: </a:t>
            </a:r>
            <a:r>
              <a:rPr lang="tr-TR" sz="2200" dirty="0">
                <a:latin typeface="Cambria" panose="02040503050406030204" pitchFamily="18" charset="0"/>
                <a:ea typeface="Cambria" panose="02040503050406030204" pitchFamily="18" charset="0"/>
              </a:rPr>
              <a:t>Bulguların dördüncü alt başlığı buradan devam edebilir. Bulguların dördüncü alt başlığı buradan devam edebilir. Gerekirse şekil eklenebilir. Gerekirse şekil eklenebilir (Şekil 5). </a:t>
            </a:r>
          </a:p>
        </p:txBody>
      </p:sp>
      <p:pic>
        <p:nvPicPr>
          <p:cNvPr id="31" name="Resim 30">
            <a:extLst>
              <a:ext uri="{FF2B5EF4-FFF2-40B4-BE49-F238E27FC236}">
                <a16:creationId xmlns:a16="http://schemas.microsoft.com/office/drawing/2014/main" id="{0B87C2AC-7029-C4C2-E8AF-B196926620E6}"/>
              </a:ext>
            </a:extLst>
          </p:cNvPr>
          <p:cNvPicPr>
            <a:picLocks noChangeAspect="1"/>
          </p:cNvPicPr>
          <p:nvPr/>
        </p:nvPicPr>
        <p:blipFill>
          <a:blip r:embed="rId7"/>
          <a:stretch>
            <a:fillRect/>
          </a:stretch>
        </p:blipFill>
        <p:spPr>
          <a:xfrm>
            <a:off x="7787156" y="11544935"/>
            <a:ext cx="6169687" cy="2517866"/>
          </a:xfrm>
          <a:prstGeom prst="rect">
            <a:avLst/>
          </a:prstGeom>
        </p:spPr>
      </p:pic>
      <p:sp>
        <p:nvSpPr>
          <p:cNvPr id="32" name="Metin kutusu 31">
            <a:extLst>
              <a:ext uri="{FF2B5EF4-FFF2-40B4-BE49-F238E27FC236}">
                <a16:creationId xmlns:a16="http://schemas.microsoft.com/office/drawing/2014/main" id="{37B632CD-E548-C5A8-374E-A49CB511B9B4}"/>
              </a:ext>
            </a:extLst>
          </p:cNvPr>
          <p:cNvSpPr txBox="1"/>
          <p:nvPr/>
        </p:nvSpPr>
        <p:spPr>
          <a:xfrm>
            <a:off x="7832234" y="14062801"/>
            <a:ext cx="5719156" cy="400110"/>
          </a:xfrm>
          <a:prstGeom prst="rect">
            <a:avLst/>
          </a:prstGeom>
          <a:noFill/>
        </p:spPr>
        <p:txBody>
          <a:bodyPr wrap="square" rtlCol="0">
            <a:spAutoFit/>
          </a:bodyPr>
          <a:lstStyle/>
          <a:p>
            <a:r>
              <a:rPr lang="tr-TR" sz="2000" b="1" i="1" dirty="0">
                <a:latin typeface="Times New Roman" panose="02020603050405020304" pitchFamily="18" charset="0"/>
                <a:cs typeface="Times New Roman" panose="02020603050405020304" pitchFamily="18" charset="0"/>
              </a:rPr>
              <a:t>Şekil 2: </a:t>
            </a:r>
            <a:r>
              <a:rPr lang="tr-TR" sz="2000" dirty="0">
                <a:latin typeface="Times New Roman" panose="02020603050405020304" pitchFamily="18" charset="0"/>
                <a:cs typeface="Times New Roman" panose="02020603050405020304" pitchFamily="18" charset="0"/>
              </a:rPr>
              <a:t>Örnek yükselti profili</a:t>
            </a:r>
          </a:p>
        </p:txBody>
      </p:sp>
      <p:pic>
        <p:nvPicPr>
          <p:cNvPr id="34" name="Resim 33" descr="metin, harita, atlas, ekran görüntüsü içeren bir resim&#10;&#10;Yapay zeka tarafından oluşturulmuş içerik yanlış olabilir.">
            <a:extLst>
              <a:ext uri="{FF2B5EF4-FFF2-40B4-BE49-F238E27FC236}">
                <a16:creationId xmlns:a16="http://schemas.microsoft.com/office/drawing/2014/main" id="{964463BD-795C-199E-1B7C-D212F7A68C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4304" y="15947587"/>
            <a:ext cx="5991460" cy="4236196"/>
          </a:xfrm>
          <a:prstGeom prst="rect">
            <a:avLst/>
          </a:prstGeom>
          <a:ln>
            <a:solidFill>
              <a:schemeClr val="tx1"/>
            </a:solidFill>
          </a:ln>
        </p:spPr>
      </p:pic>
      <p:sp>
        <p:nvSpPr>
          <p:cNvPr id="35" name="Metin kutusu 34">
            <a:extLst>
              <a:ext uri="{FF2B5EF4-FFF2-40B4-BE49-F238E27FC236}">
                <a16:creationId xmlns:a16="http://schemas.microsoft.com/office/drawing/2014/main" id="{C1434649-942F-42F1-6F27-422ED210F09B}"/>
              </a:ext>
            </a:extLst>
          </p:cNvPr>
          <p:cNvSpPr txBox="1"/>
          <p:nvPr/>
        </p:nvSpPr>
        <p:spPr>
          <a:xfrm>
            <a:off x="7904304" y="20183783"/>
            <a:ext cx="5719156" cy="400110"/>
          </a:xfrm>
          <a:prstGeom prst="rect">
            <a:avLst/>
          </a:prstGeom>
          <a:noFill/>
        </p:spPr>
        <p:txBody>
          <a:bodyPr wrap="square" rtlCol="0">
            <a:spAutoFit/>
          </a:bodyPr>
          <a:lstStyle/>
          <a:p>
            <a:r>
              <a:rPr lang="tr-TR" sz="2000" b="1" i="1" dirty="0">
                <a:latin typeface="Times New Roman" panose="02020603050405020304" pitchFamily="18" charset="0"/>
                <a:cs typeface="Times New Roman" panose="02020603050405020304" pitchFamily="18" charset="0"/>
              </a:rPr>
              <a:t>Şekil 3: </a:t>
            </a:r>
            <a:r>
              <a:rPr lang="tr-TR" sz="2000" dirty="0">
                <a:latin typeface="Times New Roman" panose="02020603050405020304" pitchFamily="18" charset="0"/>
                <a:cs typeface="Times New Roman" panose="02020603050405020304" pitchFamily="18" charset="0"/>
              </a:rPr>
              <a:t>Örnek harita</a:t>
            </a:r>
          </a:p>
        </p:txBody>
      </p:sp>
      <p:pic>
        <p:nvPicPr>
          <p:cNvPr id="37" name="Resim 36" descr="metin, çizgi, diyagram, öykü gelişim çizgisi; kumpas; grafiğini çıkarma içeren bir resim&#10;&#10;Yapay zeka tarafından oluşturulmuş içerik yanlış olabilir.">
            <a:extLst>
              <a:ext uri="{FF2B5EF4-FFF2-40B4-BE49-F238E27FC236}">
                <a16:creationId xmlns:a16="http://schemas.microsoft.com/office/drawing/2014/main" id="{0AAB9D92-6AD0-24C5-6941-A932B6768E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2000" y="22473742"/>
            <a:ext cx="6480000" cy="4183200"/>
          </a:xfrm>
          <a:prstGeom prst="rect">
            <a:avLst/>
          </a:prstGeom>
        </p:spPr>
      </p:pic>
      <p:sp>
        <p:nvSpPr>
          <p:cNvPr id="38" name="Metin kutusu 37">
            <a:extLst>
              <a:ext uri="{FF2B5EF4-FFF2-40B4-BE49-F238E27FC236}">
                <a16:creationId xmlns:a16="http://schemas.microsoft.com/office/drawing/2014/main" id="{7D46205B-46C7-6522-5658-D8AB2169E931}"/>
              </a:ext>
            </a:extLst>
          </p:cNvPr>
          <p:cNvSpPr txBox="1"/>
          <p:nvPr/>
        </p:nvSpPr>
        <p:spPr>
          <a:xfrm>
            <a:off x="7632000" y="26656942"/>
            <a:ext cx="5719156" cy="400110"/>
          </a:xfrm>
          <a:prstGeom prst="rect">
            <a:avLst/>
          </a:prstGeom>
          <a:noFill/>
        </p:spPr>
        <p:txBody>
          <a:bodyPr wrap="square" rtlCol="0">
            <a:spAutoFit/>
          </a:bodyPr>
          <a:lstStyle/>
          <a:p>
            <a:r>
              <a:rPr lang="tr-TR" sz="2000" b="1" i="1" dirty="0">
                <a:latin typeface="Times New Roman" panose="02020603050405020304" pitchFamily="18" charset="0"/>
                <a:cs typeface="Times New Roman" panose="02020603050405020304" pitchFamily="18" charset="0"/>
              </a:rPr>
              <a:t>Şekil 4: </a:t>
            </a:r>
            <a:r>
              <a:rPr lang="tr-TR" sz="2000" dirty="0">
                <a:latin typeface="Times New Roman" panose="02020603050405020304" pitchFamily="18" charset="0"/>
                <a:cs typeface="Times New Roman" panose="02020603050405020304" pitchFamily="18" charset="0"/>
              </a:rPr>
              <a:t>Örnek Grafik</a:t>
            </a:r>
          </a:p>
        </p:txBody>
      </p:sp>
      <p:sp>
        <p:nvSpPr>
          <p:cNvPr id="39" name="Metin kutusu 38">
            <a:extLst>
              <a:ext uri="{FF2B5EF4-FFF2-40B4-BE49-F238E27FC236}">
                <a16:creationId xmlns:a16="http://schemas.microsoft.com/office/drawing/2014/main" id="{A778A481-84C8-B547-5F70-5A8DDD9EF3D7}"/>
              </a:ext>
            </a:extLst>
          </p:cNvPr>
          <p:cNvSpPr txBox="1"/>
          <p:nvPr/>
        </p:nvSpPr>
        <p:spPr>
          <a:xfrm>
            <a:off x="14543625" y="14691175"/>
            <a:ext cx="6480000" cy="6986528"/>
          </a:xfrm>
          <a:prstGeom prst="rect">
            <a:avLst/>
          </a:prstGeom>
          <a:noFill/>
        </p:spPr>
        <p:txBody>
          <a:bodyPr wrap="square" rtlCol="0">
            <a:spAutoFit/>
          </a:bodyPr>
          <a:lstStyle/>
          <a:p>
            <a:pPr algn="ctr"/>
            <a:r>
              <a:rPr lang="tr-TR" sz="2600" b="1" dirty="0">
                <a:latin typeface="Cambria Math" panose="02040503050406030204" pitchFamily="18" charset="0"/>
                <a:ea typeface="Cambria Math" panose="02040503050406030204" pitchFamily="18" charset="0"/>
              </a:rPr>
              <a:t>SONUÇ VE ÖNERİLER</a:t>
            </a:r>
          </a:p>
          <a:p>
            <a:pPr algn="just"/>
            <a:r>
              <a:rPr lang="tr-TR" sz="2200" dirty="0">
                <a:latin typeface="Cambria" panose="02040503050406030204" pitchFamily="18" charset="0"/>
                <a:ea typeface="Cambria" panose="02040503050406030204" pitchFamily="18" charset="0"/>
              </a:rPr>
              <a:t>Tezin sonuç ve öneriler bölümü buraya yazılmalıdır. </a:t>
            </a:r>
            <a:r>
              <a:rPr lang="tr-TR" sz="2400" b="1" dirty="0">
                <a:latin typeface="Cambria Math" panose="02040503050406030204" pitchFamily="18" charset="0"/>
                <a:ea typeface="Cambria Math" panose="02040503050406030204" pitchFamily="18" charset="0"/>
              </a:rPr>
              <a:t>	Sonuç: </a:t>
            </a:r>
            <a:r>
              <a:rPr lang="tr-TR" sz="2200" dirty="0">
                <a:latin typeface="Cambria" panose="02040503050406030204" pitchFamily="18" charset="0"/>
                <a:ea typeface="Cambria" panose="02040503050406030204" pitchFamily="18" charset="0"/>
              </a:rPr>
              <a:t>Tezin sonuçları burada belirtilmelidir. Tezin sonuçları burada belirtilmelidir. Tezin sonuçları burada belirtilmelidir. Tezin sonuçları burada belirtilmelidir. Tezin sonuçları burada belirtilmelidir. Tezin sonuçları burada belirtilmelidir. Tezin sonuçları burada belirtilmelidir. Tezin sonuçları burada belirtilmelidir. Tezin sonuçları burada belirtilmelidir. Tezin sonuçları burada belirtilmelidir. </a:t>
            </a:r>
          </a:p>
          <a:p>
            <a:pPr algn="just"/>
            <a:r>
              <a:rPr lang="tr-TR" sz="2400" b="1" dirty="0">
                <a:latin typeface="Cambria Math" panose="02040503050406030204" pitchFamily="18" charset="0"/>
                <a:ea typeface="Cambria Math" panose="02040503050406030204" pitchFamily="18" charset="0"/>
              </a:rPr>
              <a:t>	Öneriler: </a:t>
            </a:r>
            <a:r>
              <a:rPr lang="tr-TR" sz="2200" dirty="0">
                <a:latin typeface="Cambria" panose="02040503050406030204" pitchFamily="18" charset="0"/>
                <a:ea typeface="Cambria" panose="02040503050406030204" pitchFamily="18" charset="0"/>
              </a:rPr>
              <a:t>Tezin sonuçlarına göre yapılacak olan önerileri burada belirtilmelidir. Tezin sonuçlarına göre yapılacak olan önerileri burada belirtilmelidir. Tezin sonuçlarına göre yapılacak olan önerileri burada belirtilmelidir. Tezin sonuçlarına göre yapılacak olan önerileri burada belirtilmelidir. Tezin sonuçlarına göre yapılacak olan önerileri burada belirtilmelidir. Tezin sonuçlarına göre yapılacak olan önerileri burada belirtilmelidir. </a:t>
            </a:r>
          </a:p>
        </p:txBody>
      </p:sp>
      <p:sp>
        <p:nvSpPr>
          <p:cNvPr id="43" name="Metin kutusu 42">
            <a:extLst>
              <a:ext uri="{FF2B5EF4-FFF2-40B4-BE49-F238E27FC236}">
                <a16:creationId xmlns:a16="http://schemas.microsoft.com/office/drawing/2014/main" id="{90FF325A-B42B-D868-E83A-DD7C285870CF}"/>
              </a:ext>
            </a:extLst>
          </p:cNvPr>
          <p:cNvSpPr txBox="1"/>
          <p:nvPr/>
        </p:nvSpPr>
        <p:spPr>
          <a:xfrm>
            <a:off x="14729265" y="13680546"/>
            <a:ext cx="5719156" cy="400110"/>
          </a:xfrm>
          <a:prstGeom prst="rect">
            <a:avLst/>
          </a:prstGeom>
          <a:noFill/>
        </p:spPr>
        <p:txBody>
          <a:bodyPr wrap="square" rtlCol="0">
            <a:spAutoFit/>
          </a:bodyPr>
          <a:lstStyle/>
          <a:p>
            <a:r>
              <a:rPr lang="tr-TR" sz="2000" b="1" i="1" dirty="0">
                <a:latin typeface="Times New Roman" panose="02020603050405020304" pitchFamily="18" charset="0"/>
                <a:cs typeface="Times New Roman" panose="02020603050405020304" pitchFamily="18" charset="0"/>
              </a:rPr>
              <a:t>Şekil 5: </a:t>
            </a:r>
            <a:r>
              <a:rPr lang="tr-TR" sz="2000" dirty="0">
                <a:latin typeface="Times New Roman" panose="02020603050405020304" pitchFamily="18" charset="0"/>
                <a:cs typeface="Times New Roman" panose="02020603050405020304" pitchFamily="18" charset="0"/>
              </a:rPr>
              <a:t>Örnek harita</a:t>
            </a:r>
          </a:p>
        </p:txBody>
      </p:sp>
      <p:sp>
        <p:nvSpPr>
          <p:cNvPr id="44" name="Metin kutusu 43">
            <a:extLst>
              <a:ext uri="{FF2B5EF4-FFF2-40B4-BE49-F238E27FC236}">
                <a16:creationId xmlns:a16="http://schemas.microsoft.com/office/drawing/2014/main" id="{1F47C33D-AC14-9D77-E207-2680906D9F2E}"/>
              </a:ext>
            </a:extLst>
          </p:cNvPr>
          <p:cNvSpPr txBox="1"/>
          <p:nvPr/>
        </p:nvSpPr>
        <p:spPr>
          <a:xfrm>
            <a:off x="14531875" y="21815686"/>
            <a:ext cx="6480000" cy="4832092"/>
          </a:xfrm>
          <a:prstGeom prst="rect">
            <a:avLst/>
          </a:prstGeom>
          <a:noFill/>
        </p:spPr>
        <p:txBody>
          <a:bodyPr wrap="square" rtlCol="0">
            <a:spAutoFit/>
          </a:bodyPr>
          <a:lstStyle/>
          <a:p>
            <a:pPr algn="ctr"/>
            <a:r>
              <a:rPr lang="tr-TR" sz="2800" b="1" dirty="0">
                <a:latin typeface="Cambria Math" panose="02040503050406030204" pitchFamily="18" charset="0"/>
                <a:ea typeface="Cambria Math" panose="02040503050406030204" pitchFamily="18" charset="0"/>
              </a:rPr>
              <a:t>KAYNAKLAR</a:t>
            </a:r>
          </a:p>
          <a:p>
            <a:pPr algn="just"/>
            <a:r>
              <a:rPr lang="tr-TR" sz="2000" dirty="0">
                <a:latin typeface="Cambria" panose="02040503050406030204" pitchFamily="18" charset="0"/>
                <a:ea typeface="Cambria" panose="02040503050406030204" pitchFamily="18" charset="0"/>
              </a:rPr>
              <a:t>Tezde kullanılan kaynaklar burada verilmelidir. </a:t>
            </a:r>
          </a:p>
          <a:p>
            <a:pPr algn="just"/>
            <a:r>
              <a:rPr lang="tr-TR" sz="2000" dirty="0">
                <a:latin typeface="Cambria" panose="02040503050406030204" pitchFamily="18" charset="0"/>
                <a:ea typeface="Cambria" panose="02040503050406030204" pitchFamily="18" charset="0"/>
              </a:rPr>
              <a:t>Tezde kullanılan kaynaklar burada verilmelidir.</a:t>
            </a:r>
          </a:p>
          <a:p>
            <a:pPr algn="just"/>
            <a:r>
              <a:rPr lang="tr-TR" sz="2000" dirty="0">
                <a:latin typeface="Cambria" panose="02040503050406030204" pitchFamily="18" charset="0"/>
                <a:ea typeface="Cambria" panose="02040503050406030204" pitchFamily="18" charset="0"/>
              </a:rPr>
              <a:t>Tezde kullanılan kaynaklar burada verilmelidir.</a:t>
            </a:r>
          </a:p>
          <a:p>
            <a:pPr algn="just"/>
            <a:r>
              <a:rPr lang="tr-TR" sz="2000" dirty="0">
                <a:latin typeface="Cambria" panose="02040503050406030204" pitchFamily="18" charset="0"/>
                <a:ea typeface="Cambria" panose="02040503050406030204" pitchFamily="18" charset="0"/>
              </a:rPr>
              <a:t>Tezde kullanılan kaynaklar burada verilmelidir.</a:t>
            </a:r>
          </a:p>
          <a:p>
            <a:pPr algn="just"/>
            <a:r>
              <a:rPr lang="tr-TR" sz="2000" dirty="0">
                <a:latin typeface="Cambria" panose="02040503050406030204" pitchFamily="18" charset="0"/>
                <a:ea typeface="Cambria" panose="02040503050406030204" pitchFamily="18" charset="0"/>
              </a:rPr>
              <a:t>Tezde kullanılan kaynaklar burada verilmelidir.</a:t>
            </a:r>
          </a:p>
          <a:p>
            <a:pPr algn="just"/>
            <a:r>
              <a:rPr lang="tr-TR" sz="2000" dirty="0">
                <a:latin typeface="Cambria" panose="02040503050406030204" pitchFamily="18" charset="0"/>
                <a:ea typeface="Cambria" panose="02040503050406030204" pitchFamily="18" charset="0"/>
              </a:rPr>
              <a:t>Tezde kullanılan kaynaklar burada verilmelidir.</a:t>
            </a:r>
          </a:p>
          <a:p>
            <a:pPr algn="just"/>
            <a:r>
              <a:rPr lang="tr-TR" sz="2000" dirty="0">
                <a:latin typeface="Cambria" panose="02040503050406030204" pitchFamily="18" charset="0"/>
                <a:ea typeface="Cambria" panose="02040503050406030204" pitchFamily="18" charset="0"/>
              </a:rPr>
              <a:t>Tezde kullanılan kaynaklar burada verilmelidir.</a:t>
            </a:r>
          </a:p>
          <a:p>
            <a:pPr algn="just"/>
            <a:r>
              <a:rPr lang="tr-TR" sz="2000" dirty="0">
                <a:latin typeface="Cambria" panose="02040503050406030204" pitchFamily="18" charset="0"/>
                <a:ea typeface="Cambria" panose="02040503050406030204" pitchFamily="18" charset="0"/>
              </a:rPr>
              <a:t>Tezde kullanılan kaynaklar burada verilmelidir.</a:t>
            </a:r>
          </a:p>
          <a:p>
            <a:pPr algn="just"/>
            <a:r>
              <a:rPr lang="tr-TR" sz="2000" dirty="0">
                <a:latin typeface="Cambria" panose="02040503050406030204" pitchFamily="18" charset="0"/>
                <a:ea typeface="Cambria" panose="02040503050406030204" pitchFamily="18" charset="0"/>
              </a:rPr>
              <a:t>Tezde kullanılan kaynaklar burada verilmelidir.</a:t>
            </a:r>
          </a:p>
          <a:p>
            <a:pPr algn="just"/>
            <a:r>
              <a:rPr lang="tr-TR" sz="2000" dirty="0">
                <a:latin typeface="Cambria" panose="02040503050406030204" pitchFamily="18" charset="0"/>
                <a:ea typeface="Cambria" panose="02040503050406030204" pitchFamily="18" charset="0"/>
              </a:rPr>
              <a:t>Tezde kullanılan kaynaklar burada verilmelidir.</a:t>
            </a:r>
          </a:p>
          <a:p>
            <a:pPr algn="just"/>
            <a:r>
              <a:rPr lang="tr-TR" sz="2000" dirty="0">
                <a:latin typeface="Cambria" panose="02040503050406030204" pitchFamily="18" charset="0"/>
                <a:ea typeface="Cambria" panose="02040503050406030204" pitchFamily="18" charset="0"/>
              </a:rPr>
              <a:t>Tezde kullanılan kaynaklar burada verilmelidir.</a:t>
            </a:r>
          </a:p>
          <a:p>
            <a:pPr algn="just"/>
            <a:r>
              <a:rPr lang="tr-TR" sz="2000" dirty="0">
                <a:latin typeface="Cambria" panose="02040503050406030204" pitchFamily="18" charset="0"/>
                <a:ea typeface="Cambria" panose="02040503050406030204" pitchFamily="18" charset="0"/>
              </a:rPr>
              <a:t>Tezde kullanılan kaynaklar burada verilmelidir. </a:t>
            </a:r>
          </a:p>
          <a:p>
            <a:pPr algn="just"/>
            <a:r>
              <a:rPr lang="tr-TR" sz="2000" dirty="0">
                <a:latin typeface="Cambria" panose="02040503050406030204" pitchFamily="18" charset="0"/>
                <a:ea typeface="Cambria" panose="02040503050406030204" pitchFamily="18" charset="0"/>
              </a:rPr>
              <a:t>Tezde kullanılan kaynaklar burada verilmelidir.</a:t>
            </a:r>
          </a:p>
          <a:p>
            <a:pPr algn="just"/>
            <a:r>
              <a:rPr lang="tr-TR" sz="2000" dirty="0">
                <a:latin typeface="Cambria" panose="02040503050406030204" pitchFamily="18" charset="0"/>
                <a:ea typeface="Cambria" panose="02040503050406030204" pitchFamily="18" charset="0"/>
              </a:rPr>
              <a:t>Tezde kullanılan kaynaklar burada verilmelidir.</a:t>
            </a:r>
          </a:p>
        </p:txBody>
      </p:sp>
      <p:pic>
        <p:nvPicPr>
          <p:cNvPr id="48" name="Resim 47" descr="metin, harita, diyagram içeren bir resim&#10;&#10;Yapay zeka tarafından oluşturulmuş içerik yanlış olabilir.">
            <a:extLst>
              <a:ext uri="{FF2B5EF4-FFF2-40B4-BE49-F238E27FC236}">
                <a16:creationId xmlns:a16="http://schemas.microsoft.com/office/drawing/2014/main" id="{B0FDA028-0BF4-D75D-FB7A-0C2E5255294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729265" y="9376660"/>
            <a:ext cx="6146242" cy="4345733"/>
          </a:xfrm>
          <a:prstGeom prst="rect">
            <a:avLst/>
          </a:prstGeom>
        </p:spPr>
      </p:pic>
    </p:spTree>
    <p:extLst>
      <p:ext uri="{BB962C8B-B14F-4D97-AF65-F5344CB8AC3E}">
        <p14:creationId xmlns:p14="http://schemas.microsoft.com/office/powerpoint/2010/main" val="2115570618"/>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eması">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245</TotalTime>
  <Words>787</Words>
  <Application>Microsoft Office PowerPoint</Application>
  <PresentationFormat>Özel</PresentationFormat>
  <Paragraphs>82</Paragraphs>
  <Slides>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vt:i4>
      </vt:variant>
    </vt:vector>
  </HeadingPairs>
  <TitlesOfParts>
    <vt:vector size="8" baseType="lpstr">
      <vt:lpstr>Aptos</vt:lpstr>
      <vt:lpstr>Aptos Display</vt:lpstr>
      <vt:lpstr>Arial</vt:lpstr>
      <vt:lpstr>Cambria</vt:lpstr>
      <vt:lpstr>Cambria Math</vt:lpstr>
      <vt:lpstr>Times New Roman</vt:lpstr>
      <vt:lpstr>Office Teması</vt:lpstr>
      <vt:lpstr>TEZİN BAŞLIĞI BURAYA YAZILMALIDIR. BAŞLIK EN FAZLA 3 SATIR OLMALIDIR.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Yazar</dc:creator>
  <cp:lastModifiedBy>Yazar</cp:lastModifiedBy>
  <cp:revision>7</cp:revision>
  <dcterms:created xsi:type="dcterms:W3CDTF">2025-07-03T21:10:37Z</dcterms:created>
  <dcterms:modified xsi:type="dcterms:W3CDTF">2025-07-04T01:23:06Z</dcterms:modified>
</cp:coreProperties>
</file>